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6"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88"/>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a:t>
            </a:r>
            <a:r>
              <a:rPr lang="en-US" dirty="0" err="1"/>
              <a:t>REDCapTidieR</a:t>
            </a:r>
            <a:r>
              <a:rPr lang="en-US" dirty="0"/>
              <a:t>, you use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htmlpreview.github.io/?https://github.com/skadauke/redcapcon_2023_redcap_r_workshop/blob/main/exercises/01a_redcapr.html"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 Demo</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9263"/>
            <a:ext cx="12192000" cy="4362450"/>
          </a:xfrm>
          <a:solidFill>
            <a:schemeClr val="bg1"/>
          </a:solidFill>
        </p:spPr>
        <p:txBody>
          <a:bodyPr>
            <a:normAutofit/>
          </a:bodyPr>
          <a:lstStyle/>
          <a:p>
            <a:r>
              <a:rPr lang="en-US" dirty="0">
                <a:hlinkClick r:id="rId2"/>
              </a:rPr>
              <a:t>https://htmlpreview.github.io/</a:t>
            </a:r>
            <a:br>
              <a:rPr lang="en-US" dirty="0">
                <a:hlinkClick r:id="rId2"/>
              </a:rPr>
            </a:br>
            <a:r>
              <a:rPr lang="en-US" dirty="0">
                <a:hlinkClick r:id="rId2"/>
              </a:rPr>
              <a:t>?https://github.com/</a:t>
            </a:r>
            <a:r>
              <a:rPr lang="en-US" dirty="0" err="1">
                <a:hlinkClick r:id="rId2"/>
              </a:rPr>
              <a:t>skadauke</a:t>
            </a:r>
            <a:r>
              <a:rPr lang="en-US" dirty="0">
                <a:hlinkClick r:id="rId2"/>
              </a:rPr>
              <a:t>/redcapcon_2023_redcap_r_workshop/blob/main/exercises/01a_redcapr.html</a:t>
            </a:r>
            <a:br>
              <a:rPr lang="en-US" dirty="0"/>
            </a:br>
            <a:br>
              <a:rPr lang="en-US" dirty="0"/>
            </a:br>
            <a:r>
              <a:rPr lang="en-US" sz="2400" dirty="0"/>
              <a:t>https://github.com/skadauke/redcapcon_2023_redcap_r_workshop</a:t>
            </a:r>
            <a:br>
              <a:rPr lang="en-US" dirty="0"/>
            </a:br>
            <a:endParaRPr lang="en-US" dirty="0"/>
          </a:p>
        </p:txBody>
      </p:sp>
    </p:spTree>
    <p:extLst>
      <p:ext uri="{BB962C8B-B14F-4D97-AF65-F5344CB8AC3E}">
        <p14:creationId xmlns:p14="http://schemas.microsoft.com/office/powerpoint/2010/main" val="27253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a:bodyPr>
          <a:lstStyle/>
          <a:p>
            <a:r>
              <a:rPr lang="en-US" sz="3200" dirty="0"/>
              <a:t>Makes it easy to import any REDCap project into R</a:t>
            </a:r>
          </a:p>
          <a:p>
            <a:pPr lvl="1"/>
            <a:r>
              <a:rPr lang="en-US" sz="2800" dirty="0"/>
              <a:t>Even if complex: longitudinal, repeated events or instruments, surveys, and/or data access groups (DAGs)</a:t>
            </a:r>
          </a:p>
          <a:p>
            <a:pPr lvl="1"/>
            <a:r>
              <a:rPr lang="en-US" sz="2800" dirty="0"/>
              <a:t>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r>
              <a:rPr lang="en-US" sz="2800" dirty="0"/>
              <a:t>Follows </a:t>
            </a:r>
            <a:r>
              <a:rPr lang="en-US" sz="2800" dirty="0" err="1"/>
              <a:t>tidyverse</a:t>
            </a:r>
            <a:r>
              <a:rPr lang="en-US" sz="2800" dirty="0"/>
              <a:t> software development lifecycle recommendations</a:t>
            </a:r>
          </a:p>
          <a:p>
            <a:pPr lvl="1"/>
            <a:r>
              <a:rPr lang="en-US" sz="2800" dirty="0"/>
              <a:t>97% test coverage</a:t>
            </a:r>
          </a:p>
          <a:p>
            <a:pPr lvl="1"/>
            <a:r>
              <a:rPr lang="en-US" sz="2800" dirty="0"/>
              <a:t>Extensive error checking with helpful error messages</a:t>
            </a:r>
          </a:p>
          <a:p>
            <a:pPr lvl="1"/>
            <a:r>
              <a:rPr lang="en-US" sz="2800" dirty="0"/>
              <a:t>Profiled and replaced </a:t>
            </a:r>
            <a:r>
              <a:rPr lang="en-US" sz="2800" dirty="0" err="1"/>
              <a:t>tidyverse</a:t>
            </a:r>
            <a:r>
              <a:rPr lang="en-US" sz="2800" dirty="0"/>
              <a:t> code with base R where </a:t>
            </a:r>
            <a:br>
              <a:rPr lang="en-US" sz="2800" dirty="0"/>
            </a:br>
            <a:r>
              <a:rPr lang="en-US" sz="2800" dirty="0"/>
              <a:t>we found bottlenecks</a:t>
            </a:r>
            <a:endParaRPr lang="en-US" sz="3200" dirty="0"/>
          </a:p>
          <a:p>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10740</TotalTime>
  <Words>770</Words>
  <Application>Microsoft Macintosh PowerPoint</Application>
  <PresentationFormat>Widescreen</PresentationFormat>
  <Paragraphs>65</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Consolas</vt:lpstr>
      <vt:lpstr>Monaco</vt:lpstr>
      <vt:lpstr>roboto</vt:lpstr>
      <vt:lpstr>Tw Cen MT</vt:lpstr>
      <vt:lpstr>Tw Cen MT Condensed</vt:lpstr>
      <vt:lpstr>Wingdings 3</vt:lpstr>
      <vt:lpstr>Integral</vt:lpstr>
      <vt:lpstr>Extract and Explore</vt:lpstr>
      <vt:lpstr>The REDCapR Package Demo</vt:lpstr>
      <vt:lpstr>https://htmlpreview.github.io/ ?https://github.com/skadauke/redcapcon_2023_redcap_r_workshop/blob/main/exercises/01a_redcapr.html  https://github.com/skadauke/redcapcon_2023_redcap_r_workshop </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591</cp:revision>
  <cp:lastPrinted>2019-02-19T22:36:37Z</cp:lastPrinted>
  <dcterms:created xsi:type="dcterms:W3CDTF">2018-02-01T22:00:01Z</dcterms:created>
  <dcterms:modified xsi:type="dcterms:W3CDTF">2023-09-11T20:38:39Z</dcterms:modified>
</cp:coreProperties>
</file>